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-5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70BA1CFD-BFF0-48BC-9BA5-4974D7A6AB15}" type="datetimeFigureOut">
              <a:rPr lang="en-US" smtClean="0"/>
              <a:t>06/01/2011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D12AA694-00EB-4F4B-AABB-6F50FB178914}" type="slidenum">
              <a:rPr lang="en-US" smtClean="0"/>
              <a:t>‹n.›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albertoferrari.altervista.org/google_maps_01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Google </a:t>
            </a:r>
            <a:r>
              <a:rPr lang="it-IT" dirty="0" err="1" smtClean="0"/>
              <a:t>Maps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A. Ferrari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26152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Documentazione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developers.google.com</a:t>
            </a:r>
            <a:r>
              <a:rPr lang="it-IT" dirty="0"/>
              <a:t>/</a:t>
            </a:r>
            <a:r>
              <a:rPr lang="it-IT" dirty="0" err="1"/>
              <a:t>maps</a:t>
            </a:r>
            <a:r>
              <a:rPr lang="it-IT" dirty="0"/>
              <a:t>/</a:t>
            </a:r>
            <a:r>
              <a:rPr lang="it-IT" dirty="0" err="1"/>
              <a:t>documentation</a:t>
            </a:r>
            <a:r>
              <a:rPr lang="it-IT" dirty="0"/>
              <a:t>/</a:t>
            </a:r>
            <a:r>
              <a:rPr lang="it-IT" dirty="0" err="1"/>
              <a:t>javascript</a:t>
            </a:r>
            <a:r>
              <a:rPr lang="it-IT" dirty="0"/>
              <a:t>/</a:t>
            </a:r>
            <a:r>
              <a:rPr lang="it-IT" dirty="0" smtClean="0"/>
              <a:t>tutorial</a:t>
            </a:r>
          </a:p>
          <a:p>
            <a:r>
              <a:rPr lang="it-IT" dirty="0"/>
              <a:t>Esempio: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>
                <a:hlinkClick r:id="rId2"/>
              </a:rPr>
              <a:t>http</a:t>
            </a:r>
            <a:r>
              <a:rPr lang="it-IT" dirty="0">
                <a:hlinkClick r:id="rId2"/>
              </a:rPr>
              <a:t>://albertoferrari.altervista.org/google_maps_01.</a:t>
            </a:r>
            <a:r>
              <a:rPr lang="it-IT" dirty="0" smtClean="0">
                <a:hlinkClick r:id="rId2"/>
              </a:rPr>
              <a:t>html</a:t>
            </a: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0895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API KEY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AIzaSyChiim6wL4i3Lf_pn08ngPkdZOUv5AMCBc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59759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 01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336" y="1882588"/>
            <a:ext cx="8704162" cy="3953436"/>
          </a:xfrm>
        </p:spPr>
        <p:txBody>
          <a:bodyPr>
            <a:normAutofit fontScale="77500" lnSpcReduction="20000"/>
          </a:bodyPr>
          <a:lstStyle/>
          <a:p>
            <a:r>
              <a:rPr lang="it-IT" dirty="0" smtClean="0"/>
              <a:t>Mappa centrata su coordinate specificate</a:t>
            </a:r>
          </a:p>
          <a:p>
            <a:r>
              <a:rPr lang="it-IT" dirty="0" smtClean="0"/>
              <a:t>La pagina è HTML5 (&lt;</a:t>
            </a:r>
            <a:r>
              <a:rPr lang="it-IT" dirty="0"/>
              <a:t>!DOCTYPE html</a:t>
            </a:r>
            <a:r>
              <a:rPr lang="it-IT" dirty="0" smtClean="0"/>
              <a:t>&gt;)</a:t>
            </a:r>
            <a:endParaRPr lang="it-IT" dirty="0"/>
          </a:p>
          <a:p>
            <a:r>
              <a:rPr lang="it-IT" dirty="0" smtClean="0"/>
              <a:t>Si includono le API </a:t>
            </a:r>
            <a:r>
              <a:rPr lang="it-IT" dirty="0"/>
              <a:t>JavaScript </a:t>
            </a:r>
            <a:r>
              <a:rPr lang="it-IT" dirty="0" smtClean="0"/>
              <a:t>di </a:t>
            </a:r>
            <a:r>
              <a:rPr lang="it-IT" dirty="0" err="1" smtClean="0"/>
              <a:t>google</a:t>
            </a:r>
            <a:r>
              <a:rPr lang="it-IT" dirty="0" smtClean="0"/>
              <a:t> </a:t>
            </a:r>
            <a:r>
              <a:rPr lang="it-IT" dirty="0" err="1" smtClean="0"/>
              <a:t>maps</a:t>
            </a:r>
            <a:r>
              <a:rPr lang="it-IT" dirty="0" smtClean="0"/>
              <a:t> </a:t>
            </a:r>
          </a:p>
          <a:p>
            <a:pPr marL="403225" lvl="1" indent="0">
              <a:buNone/>
            </a:pPr>
            <a:r>
              <a:rPr lang="it-IT" dirty="0">
                <a:latin typeface="Courier New"/>
                <a:cs typeface="Courier New"/>
              </a:rPr>
              <a:t>&lt;script </a:t>
            </a:r>
            <a:r>
              <a:rPr lang="it-IT" dirty="0" err="1">
                <a:latin typeface="Courier New"/>
                <a:cs typeface="Courier New"/>
              </a:rPr>
              <a:t>type</a:t>
            </a:r>
            <a:r>
              <a:rPr lang="it-IT" dirty="0">
                <a:latin typeface="Courier New"/>
                <a:cs typeface="Courier New"/>
              </a:rPr>
              <a:t>="text/</a:t>
            </a:r>
            <a:r>
              <a:rPr lang="it-IT" dirty="0" err="1" smtClean="0">
                <a:latin typeface="Courier New"/>
                <a:cs typeface="Courier New"/>
              </a:rPr>
              <a:t>javascript</a:t>
            </a:r>
            <a:r>
              <a:rPr lang="it-IT" dirty="0" smtClean="0">
                <a:latin typeface="Courier New"/>
                <a:cs typeface="Courier New"/>
              </a:rPr>
              <a:t>”</a:t>
            </a:r>
            <a:endParaRPr lang="it-IT" dirty="0">
              <a:latin typeface="Courier New"/>
              <a:cs typeface="Courier New"/>
            </a:endParaRPr>
          </a:p>
          <a:p>
            <a:pPr marL="403225" lvl="1" indent="0">
              <a:buNone/>
            </a:pPr>
            <a:r>
              <a:rPr lang="it-IT" dirty="0" err="1" smtClean="0">
                <a:latin typeface="Courier New"/>
                <a:cs typeface="Courier New"/>
              </a:rPr>
              <a:t>src</a:t>
            </a:r>
            <a:r>
              <a:rPr lang="it-IT" dirty="0">
                <a:latin typeface="Courier New"/>
                <a:cs typeface="Courier New"/>
              </a:rPr>
              <a:t>="</a:t>
            </a:r>
            <a:r>
              <a:rPr lang="it-IT" dirty="0" err="1">
                <a:latin typeface="Courier New"/>
                <a:cs typeface="Courier New"/>
              </a:rPr>
              <a:t>https</a:t>
            </a:r>
            <a:r>
              <a:rPr lang="it-IT" dirty="0">
                <a:latin typeface="Courier New"/>
                <a:cs typeface="Courier New"/>
              </a:rPr>
              <a:t>://</a:t>
            </a:r>
            <a:r>
              <a:rPr lang="it-IT" dirty="0" err="1">
                <a:latin typeface="Courier New"/>
                <a:cs typeface="Courier New"/>
              </a:rPr>
              <a:t>maps.googleapis.com</a:t>
            </a:r>
            <a:r>
              <a:rPr lang="it-IT" dirty="0">
                <a:latin typeface="Courier New"/>
                <a:cs typeface="Courier New"/>
              </a:rPr>
              <a:t>/</a:t>
            </a:r>
            <a:r>
              <a:rPr lang="it-IT" dirty="0" err="1">
                <a:latin typeface="Courier New"/>
                <a:cs typeface="Courier New"/>
              </a:rPr>
              <a:t>maps</a:t>
            </a:r>
            <a:r>
              <a:rPr lang="it-IT" dirty="0">
                <a:latin typeface="Courier New"/>
                <a:cs typeface="Courier New"/>
              </a:rPr>
              <a:t>/api/</a:t>
            </a:r>
            <a:r>
              <a:rPr lang="it-IT" dirty="0" err="1" smtClean="0">
                <a:latin typeface="Courier New"/>
                <a:cs typeface="Courier New"/>
              </a:rPr>
              <a:t>js?key</a:t>
            </a:r>
            <a:r>
              <a:rPr lang="it-IT" dirty="0">
                <a:latin typeface="Courier New"/>
                <a:cs typeface="Courier New"/>
              </a:rPr>
              <a:t>=</a:t>
            </a:r>
            <a:r>
              <a:rPr lang="it-IT" dirty="0" err="1">
                <a:latin typeface="Courier New"/>
                <a:cs typeface="Courier New"/>
              </a:rPr>
              <a:t>API_KEY&amp;sensor</a:t>
            </a:r>
            <a:r>
              <a:rPr lang="it-IT" dirty="0">
                <a:latin typeface="Courier New"/>
                <a:cs typeface="Courier New"/>
              </a:rPr>
              <a:t>=SET_TO_TRUE_OR_FALSE"&gt;</a:t>
            </a:r>
          </a:p>
          <a:p>
            <a:pPr marL="403225" lvl="1" indent="0">
              <a:buNone/>
            </a:pPr>
            <a:r>
              <a:rPr lang="it-IT" dirty="0" smtClean="0">
                <a:latin typeface="Courier New"/>
                <a:cs typeface="Courier New"/>
              </a:rPr>
              <a:t>&lt;</a:t>
            </a:r>
            <a:r>
              <a:rPr lang="it-IT" dirty="0">
                <a:latin typeface="Courier New"/>
                <a:cs typeface="Courier New"/>
              </a:rPr>
              <a:t>/script&gt;</a:t>
            </a:r>
          </a:p>
          <a:p>
            <a:r>
              <a:rPr lang="it-IT" dirty="0" smtClean="0"/>
              <a:t>Si crea un elemento div chiamato "</a:t>
            </a:r>
            <a:r>
              <a:rPr lang="it-IT" dirty="0" err="1"/>
              <a:t>map-canvas</a:t>
            </a:r>
            <a:r>
              <a:rPr lang="it-IT" dirty="0"/>
              <a:t>" </a:t>
            </a:r>
            <a:r>
              <a:rPr lang="it-IT" dirty="0" smtClean="0"/>
              <a:t>per contenere la mappa</a:t>
            </a:r>
            <a:endParaRPr lang="it-IT" dirty="0"/>
          </a:p>
          <a:p>
            <a:r>
              <a:rPr lang="it-IT" dirty="0" smtClean="0"/>
              <a:t>Si crea un oggetto JavaScript i cui </a:t>
            </a:r>
            <a:r>
              <a:rPr lang="it-IT" dirty="0" err="1" smtClean="0"/>
              <a:t>memeorizzare</a:t>
            </a:r>
            <a:r>
              <a:rPr lang="it-IT" dirty="0" smtClean="0"/>
              <a:t> le proprietà della mappa</a:t>
            </a:r>
            <a:endParaRPr lang="it-IT" dirty="0"/>
          </a:p>
          <a:p>
            <a:r>
              <a:rPr lang="it-IT" dirty="0" smtClean="0"/>
              <a:t>Si scrive una funzione JavaScript  per creare l’oggetto “</a:t>
            </a:r>
            <a:r>
              <a:rPr lang="it-IT" dirty="0" err="1" smtClean="0"/>
              <a:t>map</a:t>
            </a:r>
            <a:r>
              <a:rPr lang="it-IT" dirty="0" smtClean="0"/>
              <a:t>”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25973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32281" y="86917"/>
            <a:ext cx="8783531" cy="6771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sz="1400" dirty="0"/>
          </a:p>
          <a:p>
            <a:r>
              <a:rPr lang="it-IT" sz="1400" dirty="0"/>
              <a:t>&lt;!DOCTYPE html&gt;</a:t>
            </a:r>
          </a:p>
          <a:p>
            <a:r>
              <a:rPr lang="it-IT" sz="1400" dirty="0"/>
              <a:t>&lt;html&gt;</a:t>
            </a:r>
          </a:p>
          <a:p>
            <a:r>
              <a:rPr lang="it-IT" sz="1400" dirty="0"/>
              <a:t>  &lt;head&gt;</a:t>
            </a:r>
          </a:p>
          <a:p>
            <a:r>
              <a:rPr lang="it-IT" sz="1400" dirty="0"/>
              <a:t>    &lt;meta </a:t>
            </a:r>
            <a:r>
              <a:rPr lang="it-IT" sz="1400" dirty="0" err="1"/>
              <a:t>name</a:t>
            </a:r>
            <a:r>
              <a:rPr lang="it-IT" sz="1400" dirty="0"/>
              <a:t>="</a:t>
            </a:r>
            <a:r>
              <a:rPr lang="it-IT" sz="1400" dirty="0" err="1"/>
              <a:t>viewport</a:t>
            </a:r>
            <a:r>
              <a:rPr lang="it-IT" sz="1400" dirty="0"/>
              <a:t>" </a:t>
            </a:r>
            <a:r>
              <a:rPr lang="it-IT" sz="1400" dirty="0" err="1"/>
              <a:t>content</a:t>
            </a:r>
            <a:r>
              <a:rPr lang="it-IT" sz="1400" dirty="0"/>
              <a:t>="</a:t>
            </a:r>
            <a:r>
              <a:rPr lang="it-IT" sz="1400" dirty="0" err="1"/>
              <a:t>initial</a:t>
            </a:r>
            <a:r>
              <a:rPr lang="it-IT" sz="1400" dirty="0"/>
              <a:t>-scale=1.0, </a:t>
            </a:r>
            <a:r>
              <a:rPr lang="it-IT" sz="1400" dirty="0" err="1"/>
              <a:t>user-scalable</a:t>
            </a:r>
            <a:r>
              <a:rPr lang="it-IT" sz="1400" dirty="0"/>
              <a:t>=no" /&gt;</a:t>
            </a:r>
          </a:p>
          <a:p>
            <a:r>
              <a:rPr lang="it-IT" sz="1400" dirty="0"/>
              <a:t>    &lt;style </a:t>
            </a:r>
            <a:r>
              <a:rPr lang="it-IT" sz="1400" dirty="0" err="1"/>
              <a:t>type</a:t>
            </a:r>
            <a:r>
              <a:rPr lang="it-IT" sz="1400" dirty="0"/>
              <a:t>="text/</a:t>
            </a:r>
            <a:r>
              <a:rPr lang="it-IT" sz="1400" dirty="0" err="1"/>
              <a:t>css</a:t>
            </a:r>
            <a:r>
              <a:rPr lang="it-IT" sz="1400" dirty="0"/>
              <a:t>"&gt;</a:t>
            </a:r>
          </a:p>
          <a:p>
            <a:r>
              <a:rPr lang="it-IT" sz="1400" dirty="0"/>
              <a:t>      html { </a:t>
            </a:r>
            <a:r>
              <a:rPr lang="it-IT" sz="1400" dirty="0" err="1"/>
              <a:t>height</a:t>
            </a:r>
            <a:r>
              <a:rPr lang="it-IT" sz="1400" dirty="0"/>
              <a:t>: 100% }</a:t>
            </a:r>
          </a:p>
          <a:p>
            <a:r>
              <a:rPr lang="it-IT" sz="1400" dirty="0"/>
              <a:t>      body { </a:t>
            </a:r>
            <a:r>
              <a:rPr lang="it-IT" sz="1400" dirty="0" err="1"/>
              <a:t>height</a:t>
            </a:r>
            <a:r>
              <a:rPr lang="it-IT" sz="1400" dirty="0"/>
              <a:t>: 100%; </a:t>
            </a:r>
            <a:r>
              <a:rPr lang="it-IT" sz="1400" dirty="0" err="1"/>
              <a:t>margin</a:t>
            </a:r>
            <a:r>
              <a:rPr lang="it-IT" sz="1400" dirty="0"/>
              <a:t>: 0; </a:t>
            </a:r>
            <a:r>
              <a:rPr lang="it-IT" sz="1400" dirty="0" err="1"/>
              <a:t>padding</a:t>
            </a:r>
            <a:r>
              <a:rPr lang="it-IT" sz="1400" dirty="0"/>
              <a:t>: 0 }</a:t>
            </a:r>
          </a:p>
          <a:p>
            <a:r>
              <a:rPr lang="it-IT" sz="1400" dirty="0"/>
              <a:t>      #</a:t>
            </a:r>
            <a:r>
              <a:rPr lang="it-IT" sz="1400" dirty="0" err="1"/>
              <a:t>map-canvas</a:t>
            </a:r>
            <a:r>
              <a:rPr lang="it-IT" sz="1400" dirty="0"/>
              <a:t> { </a:t>
            </a:r>
            <a:r>
              <a:rPr lang="it-IT" sz="1400" dirty="0" err="1"/>
              <a:t>height</a:t>
            </a:r>
            <a:r>
              <a:rPr lang="it-IT" sz="1400" dirty="0"/>
              <a:t>: 100% }</a:t>
            </a:r>
          </a:p>
          <a:p>
            <a:r>
              <a:rPr lang="it-IT" sz="1400" dirty="0"/>
              <a:t>    &lt;/style&gt;</a:t>
            </a:r>
          </a:p>
          <a:p>
            <a:r>
              <a:rPr lang="it-IT" sz="1400" dirty="0"/>
              <a:t>    &lt;script </a:t>
            </a:r>
            <a:r>
              <a:rPr lang="it-IT" sz="1400" dirty="0" err="1"/>
              <a:t>type</a:t>
            </a:r>
            <a:r>
              <a:rPr lang="it-IT" sz="1400" dirty="0"/>
              <a:t>="text/</a:t>
            </a:r>
            <a:r>
              <a:rPr lang="it-IT" sz="1400" dirty="0" err="1"/>
              <a:t>javascript</a:t>
            </a:r>
            <a:r>
              <a:rPr lang="it-IT" sz="1400" dirty="0"/>
              <a:t>"</a:t>
            </a:r>
          </a:p>
          <a:p>
            <a:r>
              <a:rPr lang="it-IT" sz="1400" dirty="0"/>
              <a:t>      </a:t>
            </a:r>
            <a:r>
              <a:rPr lang="it-IT" sz="1400" dirty="0" err="1"/>
              <a:t>src</a:t>
            </a:r>
            <a:r>
              <a:rPr lang="it-IT" sz="1400" dirty="0"/>
              <a:t>="</a:t>
            </a:r>
            <a:r>
              <a:rPr lang="it-IT" sz="1400" dirty="0" err="1"/>
              <a:t>https</a:t>
            </a:r>
            <a:r>
              <a:rPr lang="it-IT" sz="1400" dirty="0"/>
              <a:t>://</a:t>
            </a:r>
            <a:r>
              <a:rPr lang="it-IT" sz="1400" dirty="0" err="1"/>
              <a:t>maps.googleapis.com</a:t>
            </a:r>
            <a:r>
              <a:rPr lang="it-IT" sz="1400" dirty="0"/>
              <a:t>/</a:t>
            </a:r>
            <a:r>
              <a:rPr lang="it-IT" sz="1400" dirty="0" err="1"/>
              <a:t>maps</a:t>
            </a:r>
            <a:r>
              <a:rPr lang="it-IT" sz="1400" dirty="0"/>
              <a:t>/api/</a:t>
            </a:r>
            <a:r>
              <a:rPr lang="it-IT" sz="1400" dirty="0" err="1"/>
              <a:t>js?key</a:t>
            </a:r>
            <a:r>
              <a:rPr lang="it-IT" sz="1400" dirty="0"/>
              <a:t>=AIzaSyChiim6wL4i3Lf_pn08ngPkdZOUv5AMCBc&amp;sensor=false"&gt;</a:t>
            </a:r>
          </a:p>
          <a:p>
            <a:r>
              <a:rPr lang="it-IT" sz="1400" dirty="0"/>
              <a:t>    &lt;/script&gt;</a:t>
            </a:r>
          </a:p>
          <a:p>
            <a:r>
              <a:rPr lang="it-IT" sz="1400" dirty="0"/>
              <a:t>    &lt;script </a:t>
            </a:r>
            <a:r>
              <a:rPr lang="it-IT" sz="1400" dirty="0" err="1"/>
              <a:t>type</a:t>
            </a:r>
            <a:r>
              <a:rPr lang="it-IT" sz="1400" dirty="0"/>
              <a:t>="text/</a:t>
            </a:r>
            <a:r>
              <a:rPr lang="it-IT" sz="1400" dirty="0" err="1"/>
              <a:t>javascript</a:t>
            </a:r>
            <a:r>
              <a:rPr lang="it-IT" sz="1400" dirty="0"/>
              <a:t>"&gt;</a:t>
            </a:r>
          </a:p>
          <a:p>
            <a:r>
              <a:rPr lang="it-IT" sz="1400" dirty="0"/>
              <a:t>      </a:t>
            </a:r>
            <a:r>
              <a:rPr lang="it-IT" sz="1400" dirty="0" err="1"/>
              <a:t>function</a:t>
            </a:r>
            <a:r>
              <a:rPr lang="it-IT" sz="1400" dirty="0"/>
              <a:t> </a:t>
            </a:r>
            <a:r>
              <a:rPr lang="it-IT" sz="1400" dirty="0" err="1"/>
              <a:t>initialize</a:t>
            </a:r>
            <a:r>
              <a:rPr lang="it-IT" sz="1400" dirty="0"/>
              <a:t>() {</a:t>
            </a:r>
          </a:p>
          <a:p>
            <a:r>
              <a:rPr lang="it-IT" sz="1400" dirty="0"/>
              <a:t>        </a:t>
            </a:r>
            <a:r>
              <a:rPr lang="it-IT" sz="1400" dirty="0" err="1"/>
              <a:t>var</a:t>
            </a:r>
            <a:r>
              <a:rPr lang="it-IT" sz="1400" dirty="0"/>
              <a:t> </a:t>
            </a:r>
            <a:r>
              <a:rPr lang="it-IT" sz="1400" dirty="0" err="1"/>
              <a:t>mapOptions</a:t>
            </a:r>
            <a:r>
              <a:rPr lang="it-IT" sz="1400" dirty="0"/>
              <a:t> = {</a:t>
            </a:r>
          </a:p>
          <a:p>
            <a:r>
              <a:rPr lang="it-IT" sz="1400" dirty="0"/>
              <a:t>          center: new </a:t>
            </a:r>
            <a:r>
              <a:rPr lang="it-IT" sz="1400" dirty="0" err="1"/>
              <a:t>google.maps.LatLng</a:t>
            </a:r>
            <a:r>
              <a:rPr lang="it-IT" sz="1400" dirty="0"/>
              <a:t>(44.79, 10.32),</a:t>
            </a:r>
          </a:p>
          <a:p>
            <a:r>
              <a:rPr lang="it-IT" sz="1400" dirty="0"/>
              <a:t>          zoom: 8,</a:t>
            </a:r>
          </a:p>
          <a:p>
            <a:r>
              <a:rPr lang="it-IT" sz="1400" dirty="0"/>
              <a:t>          </a:t>
            </a:r>
            <a:r>
              <a:rPr lang="it-IT" sz="1400" dirty="0" err="1"/>
              <a:t>mapTypeId</a:t>
            </a:r>
            <a:r>
              <a:rPr lang="it-IT" sz="1400" dirty="0"/>
              <a:t>: </a:t>
            </a:r>
            <a:r>
              <a:rPr lang="it-IT" sz="1400" dirty="0" err="1"/>
              <a:t>google.maps.MapTypeId.ROADMAP</a:t>
            </a:r>
            <a:endParaRPr lang="it-IT" sz="1400" dirty="0"/>
          </a:p>
          <a:p>
            <a:r>
              <a:rPr lang="it-IT" sz="1400" dirty="0"/>
              <a:t>        };</a:t>
            </a:r>
          </a:p>
          <a:p>
            <a:r>
              <a:rPr lang="it-IT" sz="1400" dirty="0"/>
              <a:t>        </a:t>
            </a:r>
            <a:r>
              <a:rPr lang="it-IT" sz="1400" dirty="0" err="1"/>
              <a:t>var</a:t>
            </a:r>
            <a:r>
              <a:rPr lang="it-IT" sz="1400" dirty="0"/>
              <a:t> </a:t>
            </a:r>
            <a:r>
              <a:rPr lang="it-IT" sz="1400" dirty="0" err="1"/>
              <a:t>map</a:t>
            </a:r>
            <a:r>
              <a:rPr lang="it-IT" sz="1400" dirty="0"/>
              <a:t> = new </a:t>
            </a:r>
            <a:r>
              <a:rPr lang="it-IT" sz="1400" dirty="0" err="1"/>
              <a:t>google.maps.Map</a:t>
            </a:r>
            <a:r>
              <a:rPr lang="it-IT" sz="1400" dirty="0"/>
              <a:t>(</a:t>
            </a:r>
            <a:r>
              <a:rPr lang="it-IT" sz="1400" dirty="0" err="1"/>
              <a:t>document.getElementById</a:t>
            </a:r>
            <a:r>
              <a:rPr lang="it-IT" sz="1400" dirty="0"/>
              <a:t>("</a:t>
            </a:r>
            <a:r>
              <a:rPr lang="it-IT" sz="1400" dirty="0" err="1"/>
              <a:t>map-canvas</a:t>
            </a:r>
            <a:r>
              <a:rPr lang="it-IT" sz="1400" dirty="0"/>
              <a:t>"),</a:t>
            </a:r>
          </a:p>
          <a:p>
            <a:r>
              <a:rPr lang="it-IT" sz="1400" dirty="0"/>
              <a:t>            </a:t>
            </a:r>
            <a:r>
              <a:rPr lang="it-IT" sz="1400" dirty="0" err="1"/>
              <a:t>mapOptions</a:t>
            </a:r>
            <a:r>
              <a:rPr lang="it-IT" sz="1400" dirty="0"/>
              <a:t>);</a:t>
            </a:r>
          </a:p>
          <a:p>
            <a:r>
              <a:rPr lang="it-IT" sz="1400" dirty="0"/>
              <a:t>      }</a:t>
            </a:r>
          </a:p>
          <a:p>
            <a:r>
              <a:rPr lang="it-IT" sz="1400" dirty="0"/>
              <a:t>      </a:t>
            </a:r>
            <a:r>
              <a:rPr lang="it-IT" sz="1400" dirty="0" err="1"/>
              <a:t>google.maps.event.addDomListener</a:t>
            </a:r>
            <a:r>
              <a:rPr lang="it-IT" sz="1400" dirty="0"/>
              <a:t>(</a:t>
            </a:r>
            <a:r>
              <a:rPr lang="it-IT" sz="1400" dirty="0" err="1"/>
              <a:t>window</a:t>
            </a:r>
            <a:r>
              <a:rPr lang="it-IT" sz="1400" dirty="0"/>
              <a:t>, '</a:t>
            </a:r>
            <a:r>
              <a:rPr lang="it-IT" sz="1400" dirty="0" err="1"/>
              <a:t>load</a:t>
            </a:r>
            <a:r>
              <a:rPr lang="it-IT" sz="1400" dirty="0"/>
              <a:t>', </a:t>
            </a:r>
            <a:r>
              <a:rPr lang="it-IT" sz="1400" dirty="0" err="1"/>
              <a:t>initialize</a:t>
            </a:r>
            <a:r>
              <a:rPr lang="it-IT" sz="1400" dirty="0"/>
              <a:t>);</a:t>
            </a:r>
          </a:p>
          <a:p>
            <a:r>
              <a:rPr lang="it-IT" sz="1400" dirty="0"/>
              <a:t>    &lt;/script&gt;</a:t>
            </a:r>
          </a:p>
          <a:p>
            <a:r>
              <a:rPr lang="it-IT" sz="1400" dirty="0"/>
              <a:t>  &lt;/head&gt;</a:t>
            </a:r>
          </a:p>
          <a:p>
            <a:r>
              <a:rPr lang="it-IT" sz="1400" dirty="0"/>
              <a:t>  &lt;body&gt;</a:t>
            </a:r>
          </a:p>
          <a:p>
            <a:r>
              <a:rPr lang="it-IT" sz="1400" dirty="0"/>
              <a:t>    &lt;div id="</a:t>
            </a:r>
            <a:r>
              <a:rPr lang="it-IT" sz="1400" dirty="0" err="1"/>
              <a:t>map-canvas</a:t>
            </a:r>
            <a:r>
              <a:rPr lang="it-IT" sz="1400" dirty="0"/>
              <a:t>"/&gt;</a:t>
            </a:r>
          </a:p>
          <a:p>
            <a:r>
              <a:rPr lang="it-IT" sz="1400" dirty="0"/>
              <a:t>  &lt;/body&gt;</a:t>
            </a:r>
          </a:p>
          <a:p>
            <a:r>
              <a:rPr lang="it-IT" sz="1400" dirty="0"/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21626831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a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Orbita.thmx</Template>
  <TotalTime>391</TotalTime>
  <Words>372</Words>
  <Application>Microsoft Macintosh PowerPoint</Application>
  <PresentationFormat>Presentazione su schermo (4:3)</PresentationFormat>
  <Paragraphs>48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Orbita</vt:lpstr>
      <vt:lpstr>Google Maps</vt:lpstr>
      <vt:lpstr>Documentazione</vt:lpstr>
      <vt:lpstr>API KEY</vt:lpstr>
      <vt:lpstr>Esempio 01</vt:lpstr>
      <vt:lpstr>Presentazione di PowerPoint</vt:lpstr>
    </vt:vector>
  </TitlesOfParts>
  <Company>AF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Twitter</dc:title>
  <dc:creator>Alberto Ferrari</dc:creator>
  <cp:lastModifiedBy>Alberto Ferrari</cp:lastModifiedBy>
  <cp:revision>8</cp:revision>
  <dcterms:created xsi:type="dcterms:W3CDTF">2013-09-28T21:27:15Z</dcterms:created>
  <dcterms:modified xsi:type="dcterms:W3CDTF">2014-01-06T11:48:09Z</dcterms:modified>
</cp:coreProperties>
</file>